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387" r:id="rId4"/>
    <p:sldId id="388" r:id="rId5"/>
    <p:sldId id="274" r:id="rId6"/>
    <p:sldId id="291" r:id="rId7"/>
    <p:sldId id="376" r:id="rId8"/>
    <p:sldId id="375" r:id="rId9"/>
    <p:sldId id="377" r:id="rId10"/>
    <p:sldId id="294" r:id="rId11"/>
    <p:sldId id="371" r:id="rId12"/>
    <p:sldId id="372" r:id="rId13"/>
    <p:sldId id="378" r:id="rId14"/>
    <p:sldId id="379" r:id="rId15"/>
    <p:sldId id="360" r:id="rId16"/>
    <p:sldId id="340" r:id="rId17"/>
    <p:sldId id="383" r:id="rId18"/>
    <p:sldId id="374" r:id="rId19"/>
    <p:sldId id="380" r:id="rId20"/>
    <p:sldId id="381" r:id="rId21"/>
    <p:sldId id="382" r:id="rId22"/>
    <p:sldId id="339" r:id="rId23"/>
    <p:sldId id="386" r:id="rId24"/>
    <p:sldId id="373" r:id="rId25"/>
    <p:sldId id="384" r:id="rId26"/>
    <p:sldId id="385" r:id="rId27"/>
    <p:sldId id="323" r:id="rId28"/>
    <p:sldId id="27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autoAdjust="0"/>
    <p:restoredTop sz="96196" autoAdjust="0"/>
  </p:normalViewPr>
  <p:slideViewPr>
    <p:cSldViewPr snapToGrid="0">
      <p:cViewPr varScale="1">
        <p:scale>
          <a:sx n="112" d="100"/>
          <a:sy n="112"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a:t>
            </a:r>
            <a:r>
              <a:rPr lang="ja-JP" altLang="en-US" sz="8000" dirty="0">
                <a:latin typeface="DFGSNGyoSho-W5" panose="03000500010101010101" pitchFamily="66" charset="-128"/>
                <a:ea typeface="DFGSNGyoSho-W5" panose="03000500010101010101" pitchFamily="66" charset="-128"/>
              </a:rPr>
              <a:t>ネタ</a:t>
            </a:r>
            <a:r>
              <a:rPr lang="ja-JP" altLang="en-US" sz="8000" b="0" dirty="0" smtClean="0">
                <a:latin typeface="DFGSNGyoSho-W5" panose="03000500010101010101" pitchFamily="66" charset="-128"/>
                <a:ea typeface="DFGSNGyoSho-W5" panose="03000500010101010101" pitchFamily="66" charset="-128"/>
              </a:rPr>
              <a:t>帳</a:t>
            </a:r>
            <a:r>
              <a:rPr lang="en-US" altLang="ja-JP" sz="2400" b="0" dirty="0" smtClean="0">
                <a:latin typeface="DFGSNGyoSho-W5" panose="03000500010101010101" pitchFamily="66" charset="-128"/>
                <a:ea typeface="DFGSNGyoSho-W5" panose="03000500010101010101" pitchFamily="66" charset="-128"/>
              </a:rPr>
              <a:t>v2.0</a:t>
            </a:r>
            <a:endParaRPr lang="zh-CN" altLang="en-US" sz="2400" dirty="0">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司会者：スリーピードッグ</a:t>
            </a:r>
            <a:endParaRPr lang="en-US" altLang="ja-JP" dirty="0" smtClean="0">
              <a:latin typeface="DFGSNGyoSho-W5" panose="03000500010101010101" pitchFamily="66" charset="-128"/>
              <a:ea typeface="DFGSNGyoSho-W5" panose="03000500010101010101" pitchFamily="66" charset="-128"/>
            </a:endParaRPr>
          </a:p>
          <a:p>
            <a:r>
              <a:rPr lang="en-US" altLang="zh-CN" dirty="0" smtClean="0">
                <a:latin typeface="DFGSNGyoSho-W5" panose="03000500010101010101" pitchFamily="66" charset="-128"/>
                <a:ea typeface="DFGSNGyoSho-W5" panose="03000500010101010101" pitchFamily="66" charset="-128"/>
              </a:rPr>
              <a:t>2016/06/04</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246074"/>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旅行</a:t>
            </a:r>
            <a:r>
              <a:rPr lang="ja-JP" altLang="en-US" sz="4400" dirty="0">
                <a:latin typeface="A-OTF Shinsei Kaisho CBSK1 Pro" panose="02020400000000000000" pitchFamily="18" charset="-128"/>
                <a:ea typeface="A-OTF Shinsei Kaisho CBSK1 Pro" panose="02020400000000000000" pitchFamily="18" charset="-128"/>
              </a:rPr>
              <a:t>から帰ってきた父は饅頭やら干物やらおみやげ幾つかを買ってきてくれましたが、その中に何故か１．５</a:t>
            </a:r>
            <a:r>
              <a:rPr lang="en-US" altLang="ja-JP" sz="4400" dirty="0">
                <a:latin typeface="A-OTF Shinsei Kaisho CBSK1 Pro" panose="02020400000000000000" pitchFamily="18" charset="-128"/>
                <a:ea typeface="A-OTF Shinsei Kaisho CBSK1 Pro" panose="02020400000000000000" pitchFamily="18" charset="-128"/>
              </a:rPr>
              <a:t>L</a:t>
            </a:r>
            <a:r>
              <a:rPr lang="ja-JP" altLang="en-US" sz="4400" dirty="0">
                <a:latin typeface="A-OTF Shinsei Kaisho CBSK1 Pro" panose="02020400000000000000" pitchFamily="18" charset="-128"/>
                <a:ea typeface="A-OTF Shinsei Kaisho CBSK1 Pro" panose="02020400000000000000" pitchFamily="18" charset="-128"/>
              </a:rPr>
              <a:t>のサラダ油がありました</a:t>
            </a:r>
            <a:r>
              <a:rPr lang="ja-JP" altLang="en-US" sz="4400" dirty="0" smtClean="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近くのスーパーでも買える普通のサラダ油です</a:t>
            </a:r>
            <a:r>
              <a:rPr lang="ja-JP" altLang="en-US" sz="4400" dirty="0" smtClean="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不思議に思って事情を聞いてみると、旅先の薬局で鼻炎薬を買った時、福引を引くことになり、そこで当たったとのことでした。</a:t>
            </a:r>
          </a:p>
        </p:txBody>
      </p:sp>
    </p:spTree>
    <p:extLst>
      <p:ext uri="{BB962C8B-B14F-4D97-AF65-F5344CB8AC3E}">
        <p14:creationId xmlns:p14="http://schemas.microsoft.com/office/powerpoint/2010/main" val="1738544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177707"/>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商品</a:t>
            </a:r>
            <a:r>
              <a:rPr lang="ja-JP" altLang="en-US" sz="4400" dirty="0">
                <a:latin typeface="A-OTF Shinsei Kaisho CBSK1 Pro" panose="02020400000000000000" pitchFamily="18" charset="-128"/>
                <a:ea typeface="A-OTF Shinsei Kaisho CBSK1 Pro" panose="02020400000000000000" pitchFamily="18" charset="-128"/>
              </a:rPr>
              <a:t>券とか嵩張らない品物ならまだしも、よりによってサラダ油。事情を話してお店に返すとか、次に並んでいる人にあげるとか、何でしなかったのか聞くと、さも当然の事のように、「貰えるものは貰わなきゃ、勿体無いだろう」と、まるでこちらが可笑しなこと言っているような返答でした。</a:t>
            </a:r>
          </a:p>
        </p:txBody>
      </p:sp>
    </p:spTree>
    <p:extLst>
      <p:ext uri="{BB962C8B-B14F-4D97-AF65-F5344CB8AC3E}">
        <p14:creationId xmlns:p14="http://schemas.microsoft.com/office/powerpoint/2010/main" val="3908767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66613"/>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一</a:t>
            </a:r>
            <a:r>
              <a:rPr lang="ja-JP" altLang="en-US" sz="4400" dirty="0">
                <a:latin typeface="A-OTF Shinsei Kaisho CBSK1 Pro" panose="02020400000000000000" pitchFamily="18" charset="-128"/>
                <a:ea typeface="A-OTF Shinsei Kaisho CBSK1 Pro" panose="02020400000000000000" pitchFamily="18" charset="-128"/>
              </a:rPr>
              <a:t>泊旅行ということで、荷物をコンパクトにまとめ、小さめなボストンかばん１つで出かけた父は、その小さなかばんに１．５</a:t>
            </a:r>
            <a:r>
              <a:rPr lang="en-US" altLang="ja-JP" sz="4400" dirty="0">
                <a:latin typeface="A-OTF Shinsei Kaisho CBSK1 Pro" panose="02020400000000000000" pitchFamily="18" charset="-128"/>
                <a:ea typeface="A-OTF Shinsei Kaisho CBSK1 Pro" panose="02020400000000000000" pitchFamily="18" charset="-128"/>
              </a:rPr>
              <a:t>L</a:t>
            </a:r>
            <a:r>
              <a:rPr lang="ja-JP" altLang="en-US" sz="4400" dirty="0">
                <a:latin typeface="A-OTF Shinsei Kaisho CBSK1 Pro" panose="02020400000000000000" pitchFamily="18" charset="-128"/>
                <a:ea typeface="A-OTF Shinsei Kaisho CBSK1 Pro" panose="02020400000000000000" pitchFamily="18" charset="-128"/>
              </a:rPr>
              <a:t>のサラダ油を詰め、各所を巡り、温泉に入り、美味しい料理を食べ、新幹線を乗り継いで帰ってきました</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125090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66613"/>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気心の知れた学生時代の仲間と酒を酌み交わし、当時を振り返りながらお互い、「年を取ったな」などと話し、職場の悩みや、趣味の話など、私達家族にも話さないようないろんな話をして、さぞ楽しい旅行だったでしょう。そんな楽しい旅行に行った父のかばんに、１．５</a:t>
            </a:r>
            <a:r>
              <a:rPr lang="en-US" altLang="ja-JP" sz="4400" dirty="0">
                <a:latin typeface="A-OTF Shinsei Kaisho CBSK1 Pro" panose="02020400000000000000" pitchFamily="18" charset="-128"/>
                <a:ea typeface="A-OTF Shinsei Kaisho CBSK1 Pro" panose="02020400000000000000" pitchFamily="18" charset="-128"/>
              </a:rPr>
              <a:t>L</a:t>
            </a:r>
            <a:r>
              <a:rPr lang="ja-JP" altLang="en-US" sz="4400" dirty="0">
                <a:latin typeface="A-OTF Shinsei Kaisho CBSK1 Pro" panose="02020400000000000000" pitchFamily="18" charset="-128"/>
                <a:ea typeface="A-OTF Shinsei Kaisho CBSK1 Pro" panose="02020400000000000000" pitchFamily="18" charset="-128"/>
              </a:rPr>
              <a:t>のサラダ油が入っていたと想像すると、なんとも滑稽で、今思い返しても笑えてしまいます。</a:t>
            </a:r>
          </a:p>
        </p:txBody>
      </p:sp>
    </p:spTree>
    <p:extLst>
      <p:ext uri="{BB962C8B-B14F-4D97-AF65-F5344CB8AC3E}">
        <p14:creationId xmlns:p14="http://schemas.microsoft.com/office/powerpoint/2010/main" val="1426021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66613"/>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そんな父ですが、夫婦で旅行に行った時、スーパーで普段食べているヨーグルトが安く売られているの見つけ、母が冗談っぽく、「安いから買って帰りましょう」かと言った時は、「馬鹿なことを言ってるんじゃない」と一喝したそうです。もらうのと買うのでは全く別もののようです。どっちもどっち似たもの夫婦ですね。</a:t>
            </a:r>
          </a:p>
        </p:txBody>
      </p:sp>
    </p:spTree>
    <p:extLst>
      <p:ext uri="{BB962C8B-B14F-4D97-AF65-F5344CB8AC3E}">
        <p14:creationId xmlns:p14="http://schemas.microsoft.com/office/powerpoint/2010/main" val="3046897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エピソード２</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毬藻</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281507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12140" y="5606042"/>
            <a:ext cx="1210588" cy="707886"/>
          </a:xfrm>
          <a:prstGeom prst="rect">
            <a:avLst/>
          </a:prstGeom>
          <a:noFill/>
        </p:spPr>
        <p:txBody>
          <a:bodyPr wrap="none" rtlCol="0">
            <a:spAutoFit/>
          </a:bodyPr>
          <a:lstStyle/>
          <a:p>
            <a:r>
              <a:rPr lang="ja-JP" altLang="en-US" sz="4000" dirty="0" smtClean="0"/>
              <a:t>毬藻</a:t>
            </a:r>
            <a:endParaRPr lang="zh-CN" altLang="en-US" sz="4000" dirty="0"/>
          </a:p>
        </p:txBody>
      </p:sp>
      <p:pic>
        <p:nvPicPr>
          <p:cNvPr id="5" name="图片 4"/>
          <p:cNvPicPr>
            <a:picLocks noChangeAspect="1"/>
          </p:cNvPicPr>
          <p:nvPr/>
        </p:nvPicPr>
        <p:blipFill>
          <a:blip r:embed="rId2"/>
          <a:stretch>
            <a:fillRect/>
          </a:stretch>
        </p:blipFill>
        <p:spPr>
          <a:xfrm>
            <a:off x="2496707" y="603236"/>
            <a:ext cx="6284464" cy="4720794"/>
          </a:xfrm>
          <a:prstGeom prst="rect">
            <a:avLst/>
          </a:prstGeom>
        </p:spPr>
      </p:pic>
    </p:spTree>
    <p:extLst>
      <p:ext uri="{BB962C8B-B14F-4D97-AF65-F5344CB8AC3E}">
        <p14:creationId xmlns:p14="http://schemas.microsoft.com/office/powerpoint/2010/main" val="2019930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78721" y="1259171"/>
            <a:ext cx="9144000" cy="3143250"/>
          </a:xfrm>
          <a:prstGeom prst="rect">
            <a:avLst/>
          </a:prstGeom>
        </p:spPr>
      </p:pic>
      <p:sp>
        <p:nvSpPr>
          <p:cNvPr id="4" name="文本框 3"/>
          <p:cNvSpPr txBox="1"/>
          <p:nvPr/>
        </p:nvSpPr>
        <p:spPr>
          <a:xfrm>
            <a:off x="5088946" y="4819829"/>
            <a:ext cx="1723549" cy="707886"/>
          </a:xfrm>
          <a:prstGeom prst="rect">
            <a:avLst/>
          </a:prstGeom>
          <a:noFill/>
        </p:spPr>
        <p:txBody>
          <a:bodyPr wrap="none" rtlCol="0">
            <a:spAutoFit/>
          </a:bodyPr>
          <a:lstStyle/>
          <a:p>
            <a:r>
              <a:rPr lang="ja-JP" altLang="en-US" sz="4000" dirty="0" smtClean="0"/>
              <a:t>阿寒湖</a:t>
            </a:r>
            <a:endParaRPr lang="zh-CN" altLang="en-US" sz="4000" dirty="0"/>
          </a:p>
        </p:txBody>
      </p:sp>
    </p:spTree>
    <p:extLst>
      <p:ext uri="{BB962C8B-B14F-4D97-AF65-F5344CB8AC3E}">
        <p14:creationId xmlns:p14="http://schemas.microsoft.com/office/powerpoint/2010/main" val="4202916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子</a:t>
            </a:r>
            <a:r>
              <a:rPr lang="ja-JP" altLang="en-US" sz="4400" dirty="0">
                <a:latin typeface="A-OTF Shinsei Kaisho CBSK1 Pro" panose="02020400000000000000" pitchFamily="18" charset="-128"/>
                <a:ea typeface="A-OTF Shinsei Kaisho CBSK1 Pro" panose="02020400000000000000" pitchFamily="18" charset="-128"/>
              </a:rPr>
              <a:t>供の頃、友達からおみやげで貰った毬藻を大事に育っていました。そして、３年前の２５歳の時、結婚を機に今住んでいる北海道に越してきました。北海道の釧路です。釧路といえば、毬藻で有名な阿寒湖があります。</a:t>
            </a:r>
          </a:p>
        </p:txBody>
      </p:sp>
    </p:spTree>
    <p:extLst>
      <p:ext uri="{BB962C8B-B14F-4D97-AF65-F5344CB8AC3E}">
        <p14:creationId xmlns:p14="http://schemas.microsoft.com/office/powerpoint/2010/main" val="17771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昔</a:t>
            </a:r>
            <a:r>
              <a:rPr lang="ja-JP" altLang="en-US" sz="4400" dirty="0">
                <a:latin typeface="A-OTF Shinsei Kaisho CBSK1 Pro" panose="02020400000000000000" pitchFamily="18" charset="-128"/>
                <a:ea typeface="A-OTF Shinsei Kaisho CBSK1 Pro" panose="02020400000000000000" pitchFamily="18" charset="-128"/>
              </a:rPr>
              <a:t>大切にしていた毬藻のことを思い出し、夫の母に「あたし毬藻が大好きで、子供の頃ずっと育てていたんですよ。」と言ったら、「あら、有難う、もしかしたらあたしが作った毬藻だったりして」と言ってきたのです。「お母さん、どういうことですか！？」と私が聞くと、</a:t>
            </a:r>
          </a:p>
        </p:txBody>
      </p:sp>
    </p:spTree>
    <p:extLst>
      <p:ext uri="{BB962C8B-B14F-4D97-AF65-F5344CB8AC3E}">
        <p14:creationId xmlns:p14="http://schemas.microsoft.com/office/powerpoint/2010/main" val="773771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a:t>
            </a:r>
            <a:r>
              <a:rPr lang="ja-JP" altLang="en-US" sz="4400" dirty="0">
                <a:latin typeface="A-OTF Shinsei Kaisho CBSK1 Pro" panose="02020400000000000000" pitchFamily="18" charset="-128"/>
                <a:ea typeface="A-OTF Shinsei Kaisho CBSK1 Pro" panose="02020400000000000000" pitchFamily="18" charset="-128"/>
              </a:rPr>
              <a:t>あたし、おみやげ用の毬藻を作ってた時期があるのよね」との事。私が「毬藻って人が作ってるんですか！？」と聞くと、「そうよ、平らな藻を手で丸てね、ころころでやってあげると、おみやげ用の毬藻できるの」とのこと。</a:t>
            </a:r>
          </a:p>
        </p:txBody>
      </p:sp>
    </p:spTree>
    <p:extLst>
      <p:ext uri="{BB962C8B-B14F-4D97-AF65-F5344CB8AC3E}">
        <p14:creationId xmlns:p14="http://schemas.microsoft.com/office/powerpoint/2010/main" val="1351275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その時初めて知りましたが、おみやげ用の毬藻というのは、ほとんどが作られたもので、阿寒湖のような天然な毬藻はほぼないのだそうです。ずっと天然ものだと思っていた毬藻が実はパートのおばさんが手で丸めて作っていたものだったなんて、この日から数週間、私の思い出を壊した義理の母をこころから嫌いになりました。</a:t>
            </a:r>
          </a:p>
        </p:txBody>
      </p:sp>
    </p:spTree>
    <p:extLst>
      <p:ext uri="{BB962C8B-B14F-4D97-AF65-F5344CB8AC3E}">
        <p14:creationId xmlns:p14="http://schemas.microsoft.com/office/powerpoint/2010/main" val="2908227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エピソード３</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800" dirty="0" smtClean="0">
                <a:latin typeface="A-OTF Shinsei Kaisho CBSK1 Pro" panose="02020400000000000000" pitchFamily="18" charset="-128"/>
                <a:ea typeface="A-OTF Shinsei Kaisho CBSK1 Pro" panose="02020400000000000000" pitchFamily="18" charset="-128"/>
              </a:rPr>
              <a:t>謎のゲームウォッチ</a:t>
            </a:r>
            <a:endParaRPr lang="zh-CN" altLang="en-US" sz="88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59322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79218" y="3177607"/>
            <a:ext cx="3414717" cy="707886"/>
          </a:xfrm>
          <a:prstGeom prst="rect">
            <a:avLst/>
          </a:prstGeom>
          <a:noFill/>
        </p:spPr>
        <p:txBody>
          <a:bodyPr wrap="none" rtlCol="0">
            <a:spAutoFit/>
          </a:bodyPr>
          <a:lstStyle/>
          <a:p>
            <a:r>
              <a:rPr lang="ja-JP" altLang="en-US" sz="4000" dirty="0" smtClean="0"/>
              <a:t>ゲームウォッチ</a:t>
            </a:r>
            <a:endParaRPr lang="zh-CN" altLang="en-US" sz="4000" dirty="0"/>
          </a:p>
        </p:txBody>
      </p:sp>
      <p:pic>
        <p:nvPicPr>
          <p:cNvPr id="3" name="图片 2"/>
          <p:cNvPicPr>
            <a:picLocks noChangeAspect="1"/>
          </p:cNvPicPr>
          <p:nvPr/>
        </p:nvPicPr>
        <p:blipFill>
          <a:blip r:embed="rId2"/>
          <a:stretch>
            <a:fillRect/>
          </a:stretch>
        </p:blipFill>
        <p:spPr>
          <a:xfrm>
            <a:off x="2279590" y="816925"/>
            <a:ext cx="4419600" cy="5429250"/>
          </a:xfrm>
          <a:prstGeom prst="rect">
            <a:avLst/>
          </a:prstGeom>
        </p:spPr>
      </p:pic>
    </p:spTree>
    <p:extLst>
      <p:ext uri="{BB962C8B-B14F-4D97-AF65-F5344CB8AC3E}">
        <p14:creationId xmlns:p14="http://schemas.microsoft.com/office/powerpoint/2010/main" val="3650296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私が小学生の時の話です。父、母はそれぞれの友人と国内、海外旅行に行き、子供の私と兄は留守番をすることが何回がありました。留守番をしている私達におみやげを買って来てくれるので、毎回私達は楽しみだったのですが、ある時父が福島のおみやげでなんと当時流行っていたゲームウォッチを買ってきたのです。</a:t>
            </a:r>
          </a:p>
        </p:txBody>
      </p:sp>
    </p:spTree>
    <p:extLst>
      <p:ext uri="{BB962C8B-B14F-4D97-AF65-F5344CB8AC3E}">
        <p14:creationId xmlns:p14="http://schemas.microsoft.com/office/powerpoint/2010/main" val="995469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子供でも疑問に思い、父に「何故お父さん福島に行ってゲームウォッチをおみやげなの？」と聞きました。すると、父は、「お前たちが喜びそうなものを考えて考えたらコレになった」と。また、母は韓国に行って、マイケル・ジャクソンの</a:t>
            </a:r>
            <a:r>
              <a:rPr lang="en-US" altLang="ja-JP" sz="4400" dirty="0">
                <a:latin typeface="A-OTF Shinsei Kaisho CBSK1 Pro" panose="02020400000000000000" pitchFamily="18" charset="-128"/>
                <a:ea typeface="A-OTF Shinsei Kaisho CBSK1 Pro" panose="02020400000000000000" pitchFamily="18" charset="-128"/>
              </a:rPr>
              <a:t>T</a:t>
            </a:r>
            <a:r>
              <a:rPr lang="ja-JP" altLang="en-US" sz="4400" dirty="0">
                <a:latin typeface="A-OTF Shinsei Kaisho CBSK1 Pro" panose="02020400000000000000" pitchFamily="18" charset="-128"/>
                <a:ea typeface="A-OTF Shinsei Kaisho CBSK1 Pro" panose="02020400000000000000" pitchFamily="18" charset="-128"/>
              </a:rPr>
              <a:t>シャツを買ってきたんじゃないですか。</a:t>
            </a:r>
          </a:p>
        </p:txBody>
      </p:sp>
    </p:spTree>
    <p:extLst>
      <p:ext uri="{BB962C8B-B14F-4D97-AF65-F5344CB8AC3E}">
        <p14:creationId xmlns:p14="http://schemas.microsoft.com/office/powerpoint/2010/main" val="4060067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お母さん、何故韓国のおみやげでマイケル・ジャクソンなの？」と聞きました。すると、母は「マイケルは人気だから喜ぶと思って、明日から学校に着ていきなさい～！」父と母は留守番の子供を思い、喜びそうなおみやげを買ってきてくれて、とても嬉しかったのですが、せめてその土地ならではのものを買ってきてほしいと思ったのでした。</a:t>
            </a:r>
          </a:p>
        </p:txBody>
      </p:sp>
    </p:spTree>
    <p:extLst>
      <p:ext uri="{BB962C8B-B14F-4D97-AF65-F5344CB8AC3E}">
        <p14:creationId xmlns:p14="http://schemas.microsoft.com/office/powerpoint/2010/main" val="3085689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お土産の話</a:t>
            </a:r>
            <a:endParaRPr lang="zh-CN" altLang="en-US" sz="9600" dirty="0">
              <a:latin typeface="A-OTF Shinsei Kaisho CBSK1 Pro" panose="02020400000000000000" pitchFamily="18" charset="-128"/>
              <a:ea typeface="A-OTF Shinsei Kaisho CBSK1 Pro" panose="02020400000000000000" pitchFamily="18" charset="-128"/>
            </a:endParaRPr>
          </a:p>
        </p:txBody>
      </p:sp>
      <p:sp>
        <p:nvSpPr>
          <p:cNvPr id="3" name="内容占位符 4"/>
          <p:cNvSpPr txBox="1">
            <a:spLocks/>
          </p:cNvSpPr>
          <p:nvPr/>
        </p:nvSpPr>
        <p:spPr>
          <a:xfrm>
            <a:off x="838200" y="2567354"/>
            <a:ext cx="10515600" cy="3176954"/>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4400" dirty="0" smtClean="0">
              <a:latin typeface="A-OTF Shinsei Kaisho CBSK1 Pro" panose="02020400000000000000" pitchFamily="18" charset="-128"/>
              <a:ea typeface="A-OTF Shinsei Kaisho CBSK1 Pro" panose="02020400000000000000" pitchFamily="18" charset="-128"/>
            </a:endParaRPr>
          </a:p>
          <a:p>
            <a:pPr marL="0" indent="0">
              <a:buFont typeface="Arial" panose="020B0604020202020204" pitchFamily="34" charset="0"/>
              <a:buNone/>
            </a:pPr>
            <a:endParaRPr lang="en-US" altLang="ja-JP"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330970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effectLst/>
        </p:spPr>
        <p:txBody>
          <a:bodyPr vert="horz" lIns="91440" tIns="45720" rIns="91440" bIns="45720" rtlCol="0">
            <a:noAutofit/>
          </a:bodyPr>
          <a:lstStyle/>
          <a:p>
            <a:pPr marL="0" indent="0" algn="ctr">
              <a:buNone/>
            </a:pPr>
            <a:r>
              <a:rPr lang="ja-JP" altLang="en-US" sz="4400" dirty="0">
                <a:latin typeface="A-OTF Shinsei Kaisho CBSK1 Pro" panose="02020400000000000000" pitchFamily="18" charset="-128"/>
                <a:ea typeface="A-OTF Shinsei Kaisho CBSK1 Pro" panose="02020400000000000000" pitchFamily="18" charset="-128"/>
              </a:rPr>
              <a:t>ご清聴有難う御座いました！</a:t>
            </a:r>
            <a:endParaRPr lang="zh-CN"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70631"/>
            <a:ext cx="5931137" cy="4099898"/>
          </a:xfrm>
          <a:prstGeom prst="rect">
            <a:avLst/>
          </a:prstGeom>
        </p:spPr>
      </p:pic>
      <p:pic>
        <p:nvPicPr>
          <p:cNvPr id="4" name="图片 3"/>
          <p:cNvPicPr>
            <a:picLocks noChangeAspect="1"/>
          </p:cNvPicPr>
          <p:nvPr/>
        </p:nvPicPr>
        <p:blipFill>
          <a:blip r:embed="rId3"/>
          <a:stretch>
            <a:fillRect/>
          </a:stretch>
        </p:blipFill>
        <p:spPr>
          <a:xfrm>
            <a:off x="5931137" y="0"/>
            <a:ext cx="6554268" cy="4633867"/>
          </a:xfrm>
          <a:prstGeom prst="rect">
            <a:avLst/>
          </a:prstGeom>
        </p:spPr>
      </p:pic>
    </p:spTree>
    <p:extLst>
      <p:ext uri="{BB962C8B-B14F-4D97-AF65-F5344CB8AC3E}">
        <p14:creationId xmlns:p14="http://schemas.microsoft.com/office/powerpoint/2010/main" val="196628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3525" y="247828"/>
            <a:ext cx="5366158" cy="3584426"/>
          </a:xfrm>
          <a:prstGeom prst="rect">
            <a:avLst/>
          </a:prstGeom>
        </p:spPr>
      </p:pic>
      <p:pic>
        <p:nvPicPr>
          <p:cNvPr id="5" name="图片 4"/>
          <p:cNvPicPr>
            <a:picLocks noChangeAspect="1"/>
          </p:cNvPicPr>
          <p:nvPr/>
        </p:nvPicPr>
        <p:blipFill>
          <a:blip r:embed="rId3"/>
          <a:stretch>
            <a:fillRect/>
          </a:stretch>
        </p:blipFill>
        <p:spPr>
          <a:xfrm>
            <a:off x="5619683" y="1067156"/>
            <a:ext cx="5715000" cy="5715000"/>
          </a:xfrm>
          <a:prstGeom prst="rect">
            <a:avLst/>
          </a:prstGeom>
        </p:spPr>
      </p:pic>
    </p:spTree>
    <p:extLst>
      <p:ext uri="{BB962C8B-B14F-4D97-AF65-F5344CB8AC3E}">
        <p14:creationId xmlns:p14="http://schemas.microsoft.com/office/powerpoint/2010/main" val="262585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a:latin typeface="A-OTF Shinsei Kaisho CBSK1 Pro" panose="02020400000000000000" pitchFamily="18" charset="-128"/>
                <a:ea typeface="A-OTF Shinsei Kaisho CBSK1 Pro" panose="02020400000000000000" pitchFamily="18" charset="-128"/>
              </a:rPr>
              <a:t>お土</a:t>
            </a:r>
            <a:r>
              <a:rPr lang="ja-JP" altLang="en-US" sz="9600" dirty="0" smtClean="0">
                <a:latin typeface="A-OTF Shinsei Kaisho CBSK1 Pro" panose="02020400000000000000" pitchFamily="18" charset="-128"/>
                <a:ea typeface="A-OTF Shinsei Kaisho CBSK1 Pro" panose="02020400000000000000" pitchFamily="18" charset="-128"/>
              </a:rPr>
              <a:t>産の話</a:t>
            </a:r>
            <a:endParaRPr lang="zh-CN" altLang="en-US" sz="9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9600" dirty="0" smtClean="0">
                <a:latin typeface="A-OTF Shinsei Kaisho CBSK1 Pro" panose="02020400000000000000" pitchFamily="18" charset="-128"/>
                <a:ea typeface="A-OTF Shinsei Kaisho CBSK1 Pro" panose="02020400000000000000" pitchFamily="18" charset="-128"/>
              </a:rPr>
              <a:t>エピソード１</a:t>
            </a:r>
            <a:endParaRPr lang="en-US" altLang="ja-JP" sz="96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１．５</a:t>
            </a:r>
            <a:r>
              <a:rPr lang="en-US" altLang="ja-JP" sz="8000" dirty="0" smtClean="0">
                <a:latin typeface="A-OTF Shinsei Kaisho CBSK1 Pro" panose="02020400000000000000" pitchFamily="18" charset="-128"/>
                <a:ea typeface="A-OTF Shinsei Kaisho CBSK1 Pro" panose="02020400000000000000" pitchFamily="18" charset="-128"/>
              </a:rPr>
              <a:t>L</a:t>
            </a:r>
            <a:r>
              <a:rPr lang="ja-JP" altLang="en-US" sz="8000" dirty="0" smtClean="0">
                <a:latin typeface="A-OTF Shinsei Kaisho CBSK1 Pro" panose="02020400000000000000" pitchFamily="18" charset="-128"/>
                <a:ea typeface="A-OTF Shinsei Kaisho CBSK1 Pro" panose="02020400000000000000" pitchFamily="18" charset="-128"/>
              </a:rPr>
              <a:t>のサラダ油</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62623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54100" y="386875"/>
            <a:ext cx="2381250" cy="5981700"/>
          </a:xfrm>
          <a:prstGeom prst="rect">
            <a:avLst/>
          </a:prstGeom>
        </p:spPr>
      </p:pic>
    </p:spTree>
    <p:extLst>
      <p:ext uri="{BB962C8B-B14F-4D97-AF65-F5344CB8AC3E}">
        <p14:creationId xmlns:p14="http://schemas.microsoft.com/office/powerpoint/2010/main" val="399009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282593"/>
            <a:ext cx="10515600" cy="5546027"/>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気心の知れた＝仲の良い</a:t>
            </a:r>
          </a:p>
          <a:p>
            <a:pPr marL="0" indent="0">
              <a:buNone/>
            </a:pPr>
            <a:r>
              <a:rPr lang="ja-JP" altLang="en-US" sz="4400" dirty="0">
                <a:latin typeface="A-OTF Shinsei Kaisho CBSK1 Pro" panose="02020400000000000000" pitchFamily="18" charset="-128"/>
                <a:ea typeface="A-OTF Shinsei Kaisho CBSK1 Pro" panose="02020400000000000000" pitchFamily="18" charset="-128"/>
              </a:rPr>
              <a:t>酌み交わす「くみかわす」</a:t>
            </a:r>
          </a:p>
          <a:p>
            <a:pPr marL="0" indent="0">
              <a:buNone/>
            </a:pPr>
            <a:r>
              <a:rPr lang="ja-JP" altLang="en-US" sz="4400" dirty="0">
                <a:latin typeface="A-OTF Shinsei Kaisho CBSK1 Pro" panose="02020400000000000000" pitchFamily="18" charset="-128"/>
                <a:ea typeface="A-OTF Shinsei Kaisho CBSK1 Pro" panose="02020400000000000000" pitchFamily="18" charset="-128"/>
              </a:rPr>
              <a:t>似たもの夫婦　</a:t>
            </a:r>
            <a:endParaRPr lang="en-US" altLang="ja-JP" sz="4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4400" dirty="0" smtClean="0">
                <a:latin typeface="A-OTF Shinsei Kaisho CBSK1 Pro" panose="02020400000000000000" pitchFamily="18" charset="-128"/>
                <a:ea typeface="A-OTF Shinsei Kaisho CBSK1 Pro" panose="02020400000000000000" pitchFamily="18" charset="-128"/>
              </a:rPr>
              <a:t>夫</a:t>
            </a:r>
            <a:r>
              <a:rPr lang="ja-JP" altLang="en-US" sz="4400" dirty="0">
                <a:latin typeface="A-OTF Shinsei Kaisho CBSK1 Pro" panose="02020400000000000000" pitchFamily="18" charset="-128"/>
                <a:ea typeface="A-OTF Shinsei Kaisho CBSK1 Pro" panose="02020400000000000000" pitchFamily="18" charset="-128"/>
              </a:rPr>
              <a:t>婦は性質・趣味などが似ているものだということ</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a:p>
            <a:pPr marL="0" indent="0">
              <a:buNone/>
            </a:pPr>
            <a:endParaRPr lang="ja-JP" altLang="en-US" sz="4400" dirty="0">
              <a:latin typeface="A-OTF Shinsei Kaisho CBSK1 Pro" panose="02020400000000000000" pitchFamily="18" charset="-128"/>
              <a:ea typeface="A-OTF Shinsei Kaisho CBSK1 Pro" panose="02020400000000000000" pitchFamily="18" charset="-128"/>
            </a:endParaRPr>
          </a:p>
          <a:p>
            <a:pPr marL="0" indent="0">
              <a:buNone/>
            </a:pPr>
            <a:r>
              <a:rPr lang="ja-JP" altLang="en-US" sz="4400" dirty="0">
                <a:latin typeface="A-OTF Shinsei Kaisho CBSK1 Pro" panose="02020400000000000000" pitchFamily="18" charset="-128"/>
                <a:ea typeface="A-OTF Shinsei Kaisho CBSK1 Pro" panose="02020400000000000000" pitchFamily="18" charset="-128"/>
              </a:rPr>
              <a:t>どっちもどっち＝どいつもこいつも</a:t>
            </a:r>
          </a:p>
        </p:txBody>
      </p:sp>
    </p:spTree>
    <p:extLst>
      <p:ext uri="{BB962C8B-B14F-4D97-AF65-F5344CB8AC3E}">
        <p14:creationId xmlns:p14="http://schemas.microsoft.com/office/powerpoint/2010/main" val="2182612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5846" y="246074"/>
            <a:ext cx="11816862" cy="6107723"/>
          </a:xfrm>
          <a:effectLst/>
        </p:spPr>
        <p:txBody>
          <a:bodyPr>
            <a:noAutofit/>
          </a:bodyPr>
          <a:lstStyle/>
          <a:p>
            <a:pPr marL="0" indent="0">
              <a:buNone/>
            </a:pPr>
            <a:r>
              <a:rPr lang="ja-JP" altLang="en-US" sz="4400" dirty="0">
                <a:latin typeface="A-OTF Shinsei Kaisho CBSK1 Pro" panose="02020400000000000000" pitchFamily="18" charset="-128"/>
                <a:ea typeface="A-OTF Shinsei Kaisho CBSK1 Pro" panose="02020400000000000000" pitchFamily="18" charset="-128"/>
              </a:rPr>
              <a:t>　</a:t>
            </a:r>
            <a:r>
              <a:rPr lang="ja-JP" altLang="en-US" sz="4400" dirty="0" smtClean="0">
                <a:latin typeface="A-OTF Shinsei Kaisho CBSK1 Pro" panose="02020400000000000000" pitchFamily="18" charset="-128"/>
                <a:ea typeface="A-OTF Shinsei Kaisho CBSK1 Pro" panose="02020400000000000000" pitchFamily="18" charset="-128"/>
              </a:rPr>
              <a:t>私</a:t>
            </a:r>
            <a:r>
              <a:rPr lang="ja-JP" altLang="en-US" sz="4400" dirty="0">
                <a:latin typeface="A-OTF Shinsei Kaisho CBSK1 Pro" panose="02020400000000000000" pitchFamily="18" charset="-128"/>
                <a:ea typeface="A-OTF Shinsei Kaisho CBSK1 Pro" panose="02020400000000000000" pitchFamily="18" charset="-128"/>
              </a:rPr>
              <a:t>がまだ実家で両親と一緒に暮らしていた頃の話です。毎年父は学生時代の仲間と旅行に行っていました。その年は一泊二日で東北地方の温泉に行くとのこと。毎年その旅行を楽しみにしていた父はルンルンで出かけて行きました</a:t>
            </a:r>
            <a:r>
              <a:rPr lang="ja-JP" altLang="en-US" sz="4400" dirty="0" smtClean="0">
                <a:latin typeface="A-OTF Shinsei Kaisho CBSK1 Pro" panose="02020400000000000000" pitchFamily="18" charset="-128"/>
                <a:ea typeface="A-OTF Shinsei Kaisho CBSK1 Pro" panose="02020400000000000000" pitchFamily="18" charset="-128"/>
              </a:rPr>
              <a:t>。</a:t>
            </a:r>
            <a:endParaRPr lang="ja-JP"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438742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2283</TotalTime>
  <Words>86</Words>
  <Application>Microsoft Office PowerPoint</Application>
  <PresentationFormat>宽屏</PresentationFormat>
  <Paragraphs>34</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A-OTF Shinsei Kaisho CBSK1 Pro</vt:lpstr>
      <vt:lpstr>DFGSNGyoSho-W5</vt:lpstr>
      <vt:lpstr>ＭＳ Ｐゴシック</vt:lpstr>
      <vt:lpstr>宋体</vt:lpstr>
      <vt:lpstr>Arial</vt:lpstr>
      <vt:lpstr>Calibri</vt:lpstr>
      <vt:lpstr>Calibri Light</vt:lpstr>
      <vt:lpstr>Office 主题</vt:lpstr>
      <vt:lpstr>コイヌのネタ帳v2.0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181</cp:revision>
  <dcterms:created xsi:type="dcterms:W3CDTF">2015-11-06T13:38:46Z</dcterms:created>
  <dcterms:modified xsi:type="dcterms:W3CDTF">2016-06-04T12:41:14Z</dcterms:modified>
</cp:coreProperties>
</file>